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8" r:id="rId2"/>
    <p:sldId id="259" r:id="rId3"/>
    <p:sldId id="260" r:id="rId4"/>
    <p:sldId id="263" r:id="rId5"/>
    <p:sldId id="265" r:id="rId6"/>
    <p:sldId id="264" r:id="rId7"/>
    <p:sldId id="266" r:id="rId8"/>
    <p:sldId id="257" r:id="rId9"/>
    <p:sldId id="270" r:id="rId10"/>
    <p:sldId id="269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00"/>
    <a:srgbClr val="273C97"/>
    <a:srgbClr val="0A0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73519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4051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3167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45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602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3594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5745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195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982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9369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985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1056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90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6081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475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520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593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A64592-DD84-4E8B-B3CF-E0C02B17C3A3}" type="datetimeFigureOut">
              <a:rPr lang="hu-HU" smtClean="0"/>
              <a:t>2025. 05. 19.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91D2455-B166-4892-91DF-AD8A8607A5D3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543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Kép 30" descr="A képen emlős, ló, kültéri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46B8CDB-6A5B-61E0-19C5-B72EC733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73" y="451930"/>
            <a:ext cx="3421662" cy="2655103"/>
          </a:xfrm>
          <a:prstGeom prst="rect">
            <a:avLst/>
          </a:prstGeom>
        </p:spPr>
      </p:pic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9F1FD88D-F38B-8EC0-3F63-2AEB6A59658C}"/>
              </a:ext>
            </a:extLst>
          </p:cNvPr>
          <p:cNvSpPr/>
          <p:nvPr/>
        </p:nvSpPr>
        <p:spPr>
          <a:xfrm>
            <a:off x="4224699" y="21250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A92AE9F1-5A9E-586F-5628-FD60A5A336DC}"/>
              </a:ext>
            </a:extLst>
          </p:cNvPr>
          <p:cNvSpPr/>
          <p:nvPr/>
        </p:nvSpPr>
        <p:spPr>
          <a:xfrm>
            <a:off x="1396298" y="3089802"/>
            <a:ext cx="2599681" cy="445700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7A7BF7F4-67DD-4D42-783A-5F51F3F32865}"/>
              </a:ext>
            </a:extLst>
          </p:cNvPr>
          <p:cNvSpPr/>
          <p:nvPr/>
        </p:nvSpPr>
        <p:spPr>
          <a:xfrm>
            <a:off x="8196021" y="3081057"/>
            <a:ext cx="2599681" cy="454445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90CD5C4-9A07-509E-2A18-A9332CA84825}"/>
              </a:ext>
            </a:extLst>
          </p:cNvPr>
          <p:cNvSpPr/>
          <p:nvPr/>
        </p:nvSpPr>
        <p:spPr>
          <a:xfrm>
            <a:off x="9063566" y="1459513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0C1EC0A-7BD4-5FE7-130C-90AC88F137CF}"/>
              </a:ext>
            </a:extLst>
          </p:cNvPr>
          <p:cNvSpPr/>
          <p:nvPr/>
        </p:nvSpPr>
        <p:spPr>
          <a:xfrm>
            <a:off x="-1156038" y="1459513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FBA8076-4F36-FA9E-12DA-0E73F742E853}"/>
              </a:ext>
            </a:extLst>
          </p:cNvPr>
          <p:cNvSpPr/>
          <p:nvPr/>
        </p:nvSpPr>
        <p:spPr>
          <a:xfrm>
            <a:off x="-1156037" y="0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F6F0F6AF-0815-8F12-17DB-96349246DFCB}"/>
              </a:ext>
            </a:extLst>
          </p:cNvPr>
          <p:cNvSpPr/>
          <p:nvPr/>
        </p:nvSpPr>
        <p:spPr>
          <a:xfrm>
            <a:off x="8360836" y="-1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B680BFF0-8481-3693-E733-88E71979ABC4}"/>
              </a:ext>
            </a:extLst>
          </p:cNvPr>
          <p:cNvSpPr/>
          <p:nvPr/>
        </p:nvSpPr>
        <p:spPr>
          <a:xfrm>
            <a:off x="-1156037" y="2878457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B7DE1893-57EB-EEE6-A1FD-B6BDFD842BDC}"/>
              </a:ext>
            </a:extLst>
          </p:cNvPr>
          <p:cNvSpPr/>
          <p:nvPr/>
        </p:nvSpPr>
        <p:spPr>
          <a:xfrm>
            <a:off x="9063567" y="2919024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BF8DCCB-D261-52C9-4220-EAE84C71DFE3}"/>
              </a:ext>
            </a:extLst>
          </p:cNvPr>
          <p:cNvSpPr/>
          <p:nvPr/>
        </p:nvSpPr>
        <p:spPr>
          <a:xfrm>
            <a:off x="449723" y="4593450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45F118F6-3411-9521-CCCA-78035E728985}"/>
              </a:ext>
            </a:extLst>
          </p:cNvPr>
          <p:cNvSpPr/>
          <p:nvPr/>
        </p:nvSpPr>
        <p:spPr>
          <a:xfrm>
            <a:off x="10660028" y="469505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63D9034D-9B72-7631-6257-9A18D3AC139E}"/>
              </a:ext>
            </a:extLst>
          </p:cNvPr>
          <p:cNvSpPr/>
          <p:nvPr/>
        </p:nvSpPr>
        <p:spPr>
          <a:xfrm>
            <a:off x="1613889" y="4593450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D7647A6D-6AD0-735F-D496-842CED5A3B9D}"/>
              </a:ext>
            </a:extLst>
          </p:cNvPr>
          <p:cNvSpPr/>
          <p:nvPr/>
        </p:nvSpPr>
        <p:spPr>
          <a:xfrm>
            <a:off x="9495862" y="469505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D1A3A289-A538-C986-BA1F-88D63FEE8B48}"/>
              </a:ext>
            </a:extLst>
          </p:cNvPr>
          <p:cNvSpPr/>
          <p:nvPr/>
        </p:nvSpPr>
        <p:spPr>
          <a:xfrm>
            <a:off x="2778055" y="459796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EBE49D99-D746-D0B4-022E-2E9855C1BF45}"/>
              </a:ext>
            </a:extLst>
          </p:cNvPr>
          <p:cNvSpPr/>
          <p:nvPr/>
        </p:nvSpPr>
        <p:spPr>
          <a:xfrm>
            <a:off x="8331696" y="4695051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792AC8DB-7A30-2D72-72EE-525413AC8B1F}"/>
              </a:ext>
            </a:extLst>
          </p:cNvPr>
          <p:cNvSpPr/>
          <p:nvPr/>
        </p:nvSpPr>
        <p:spPr>
          <a:xfrm>
            <a:off x="978640" y="5921727"/>
            <a:ext cx="2243173" cy="69229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F8A98790-643A-2212-2041-1B98E3665B9E}"/>
              </a:ext>
            </a:extLst>
          </p:cNvPr>
          <p:cNvSpPr/>
          <p:nvPr/>
        </p:nvSpPr>
        <p:spPr>
          <a:xfrm>
            <a:off x="8860613" y="5921727"/>
            <a:ext cx="2243173" cy="69229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51BCC377-3A76-C0BA-1388-0C754B46B048}"/>
              </a:ext>
            </a:extLst>
          </p:cNvPr>
          <p:cNvGrpSpPr/>
          <p:nvPr/>
        </p:nvGrpSpPr>
        <p:grpSpPr>
          <a:xfrm>
            <a:off x="4074703" y="4120170"/>
            <a:ext cx="3933019" cy="2232370"/>
            <a:chOff x="4001244" y="3985126"/>
            <a:chExt cx="4021174" cy="2282748"/>
          </a:xfrm>
        </p:grpSpPr>
        <p:grpSp>
          <p:nvGrpSpPr>
            <p:cNvPr id="25" name="Csoportba foglalás 24">
              <a:extLst>
                <a:ext uri="{FF2B5EF4-FFF2-40B4-BE49-F238E27FC236}">
                  <a16:creationId xmlns:a16="http://schemas.microsoft.com/office/drawing/2014/main" id="{98C95E02-C61E-E835-F7C3-E5DB2F212D00}"/>
                </a:ext>
              </a:extLst>
            </p:cNvPr>
            <p:cNvGrpSpPr/>
            <p:nvPr/>
          </p:nvGrpSpPr>
          <p:grpSpPr>
            <a:xfrm>
              <a:off x="4001244" y="3985126"/>
              <a:ext cx="4021174" cy="2282748"/>
              <a:chOff x="4001244" y="3985126"/>
              <a:chExt cx="4021174" cy="2282748"/>
            </a:xfrm>
          </p:grpSpPr>
          <p:sp>
            <p:nvSpPr>
              <p:cNvPr id="21" name="Téglalap: lekerekített 20">
                <a:extLst>
                  <a:ext uri="{FF2B5EF4-FFF2-40B4-BE49-F238E27FC236}">
                    <a16:creationId xmlns:a16="http://schemas.microsoft.com/office/drawing/2014/main" id="{846C000C-8FA0-E863-2383-9439565AB86A}"/>
                  </a:ext>
                </a:extLst>
              </p:cNvPr>
              <p:cNvSpPr/>
              <p:nvPr/>
            </p:nvSpPr>
            <p:spPr>
              <a:xfrm>
                <a:off x="4001244" y="3985126"/>
                <a:ext cx="4021174" cy="2282748"/>
              </a:xfrm>
              <a:prstGeom prst="roundRect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>
                  <a:lnSpc>
                    <a:spcPts val="5000"/>
                  </a:lnSpc>
                </a:pPr>
                <a:r>
                  <a:rPr lang="hu-HU" sz="36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Boros Milán</a:t>
                </a:r>
                <a:b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Czanek Bálint</a:t>
                </a:r>
                <a:b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Lendvai Áron</a:t>
                </a:r>
                <a:endParaRPr lang="hu-HU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hu-HU" dirty="0"/>
              </a:p>
            </p:txBody>
          </p:sp>
          <p:sp>
            <p:nvSpPr>
              <p:cNvPr id="22" name="Téglalap: lekerekített 21">
                <a:extLst>
                  <a:ext uri="{FF2B5EF4-FFF2-40B4-BE49-F238E27FC236}">
                    <a16:creationId xmlns:a16="http://schemas.microsoft.com/office/drawing/2014/main" id="{E9CF0D37-EDE1-396F-846E-9DCBFFEBF973}"/>
                  </a:ext>
                </a:extLst>
              </p:cNvPr>
              <p:cNvSpPr/>
              <p:nvPr/>
            </p:nvSpPr>
            <p:spPr>
              <a:xfrm>
                <a:off x="4018178" y="4002056"/>
                <a:ext cx="846667" cy="2248884"/>
              </a:xfrm>
              <a:prstGeom prst="roundRect">
                <a:avLst>
                  <a:gd name="adj" fmla="val 43000"/>
                </a:avLst>
              </a:prstGeom>
              <a:solidFill>
                <a:srgbClr val="273C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hu-HU" sz="4000" b="1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H</a:t>
                </a:r>
              </a:p>
            </p:txBody>
          </p:sp>
        </p:grpSp>
        <p:pic>
          <p:nvPicPr>
            <p:cNvPr id="24" name="Kép 23">
              <a:extLst>
                <a:ext uri="{FF2B5EF4-FFF2-40B4-BE49-F238E27FC236}">
                  <a16:creationId xmlns:a16="http://schemas.microsoft.com/office/drawing/2014/main" id="{E5FE9CC2-DDEF-1961-A824-44B6EE04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477" y="4404498"/>
              <a:ext cx="647790" cy="581106"/>
            </a:xfrm>
            <a:prstGeom prst="rect">
              <a:avLst/>
            </a:prstGeom>
          </p:spPr>
        </p:pic>
      </p:grp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2F7C005-E37B-AE90-2C34-6BE3020E5CF3}"/>
              </a:ext>
            </a:extLst>
          </p:cNvPr>
          <p:cNvSpPr/>
          <p:nvPr/>
        </p:nvSpPr>
        <p:spPr>
          <a:xfrm>
            <a:off x="2222500" y="791711"/>
            <a:ext cx="7747000" cy="2452082"/>
          </a:xfrm>
          <a:prstGeom prst="roundRect">
            <a:avLst/>
          </a:prstGeom>
          <a:solidFill>
            <a:srgbClr val="FF9B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Projekt: Buszinformációs webportál fejlesztése</a:t>
            </a:r>
          </a:p>
        </p:txBody>
      </p:sp>
    </p:spTree>
    <p:extLst>
      <p:ext uri="{BB962C8B-B14F-4D97-AF65-F5344CB8AC3E}">
        <p14:creationId xmlns:p14="http://schemas.microsoft.com/office/powerpoint/2010/main" val="423838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3CA0-AA32-9587-7FC4-3BA0A140B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FCD4F7F-AFD9-F599-AA27-ADC4DF96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17758" cy="512818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9B27FCF-5BD2-8D4D-EE7C-2FD98ABBCD6C}"/>
              </a:ext>
            </a:extLst>
          </p:cNvPr>
          <p:cNvSpPr txBox="1"/>
          <p:nvPr/>
        </p:nvSpPr>
        <p:spPr>
          <a:xfrm>
            <a:off x="207390" y="5231877"/>
            <a:ext cx="10737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képen a Videók aloldal látható.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képre kattintva átirányít a YouTube videóra.</a:t>
            </a:r>
          </a:p>
        </p:txBody>
      </p:sp>
    </p:spTree>
    <p:extLst>
      <p:ext uri="{BB962C8B-B14F-4D97-AF65-F5344CB8AC3E}">
        <p14:creationId xmlns:p14="http://schemas.microsoft.com/office/powerpoint/2010/main" val="97682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A504A-8389-D6C4-AE31-737986A32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1E9F4B6-3CA6-65CE-DE01-3F29F93E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81448" cy="335594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A6331DB-6E21-8217-CA7E-0ADDCF96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0561"/>
            <a:ext cx="6381946" cy="287797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47B68705-567E-A66B-52DC-AEBD1EFE56F6}"/>
              </a:ext>
            </a:extLst>
          </p:cNvPr>
          <p:cNvSpPr txBox="1"/>
          <p:nvPr/>
        </p:nvSpPr>
        <p:spPr>
          <a:xfrm>
            <a:off x="7070102" y="395925"/>
            <a:ext cx="497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Állományok oldalon megtekintheti kategorizáltan az autóbuszokat.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35E2BC8-0965-0A63-5D69-D7A70BE8B260}"/>
              </a:ext>
            </a:extLst>
          </p:cNvPr>
          <p:cNvSpPr txBox="1"/>
          <p:nvPr/>
        </p:nvSpPr>
        <p:spPr>
          <a:xfrm>
            <a:off x="6511564" y="4644760"/>
            <a:ext cx="5535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képen az állomány elrendezése látható.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Kategorizálni lehet típus, rendszám vagy évjárat alapján.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Van lehetőség keresésre is.</a:t>
            </a:r>
          </a:p>
        </p:txBody>
      </p:sp>
    </p:spTree>
    <p:extLst>
      <p:ext uri="{BB962C8B-B14F-4D97-AF65-F5344CB8AC3E}">
        <p14:creationId xmlns:p14="http://schemas.microsoft.com/office/powerpoint/2010/main" val="381994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493C-38C1-63D0-30EE-A785448A7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85CC6D3-5DC6-D0D3-948A-7A7C4074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6353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11552E1-7CA8-C577-B580-4647F735721B}"/>
              </a:ext>
            </a:extLst>
          </p:cNvPr>
          <p:cNvSpPr txBox="1"/>
          <p:nvPr/>
        </p:nvSpPr>
        <p:spPr>
          <a:xfrm>
            <a:off x="320511" y="5118754"/>
            <a:ext cx="924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Végül a más felhasználók által küldött képeket lehet megtekinteni.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képernyő szélén található nyilak segítségével lehet haladni és van lehetőség értékelni a képeket.</a:t>
            </a:r>
          </a:p>
        </p:txBody>
      </p:sp>
    </p:spTree>
    <p:extLst>
      <p:ext uri="{BB962C8B-B14F-4D97-AF65-F5344CB8AC3E}">
        <p14:creationId xmlns:p14="http://schemas.microsoft.com/office/powerpoint/2010/main" val="3548843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1CECB-3A3B-8956-3752-E942BF01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421C05-F1B0-523E-4236-04B513311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F633E4-B032-09B1-E77F-7D6CC3B3B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3910479B-6AFF-EEFD-759B-A3F346285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85556"/>
              </p:ext>
            </p:extLst>
          </p:nvPr>
        </p:nvGraphicFramePr>
        <p:xfrm>
          <a:off x="0" y="0"/>
          <a:ext cx="12263391" cy="1422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4274783" imgH="16560709" progId="Acrobat.Document.DC">
                  <p:embed/>
                </p:oleObj>
              </mc:Choice>
              <mc:Fallback>
                <p:oleObj name="Acrobat Document" r:id="rId2" imgW="14274783" imgH="1656070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263391" cy="1422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ACCA6529-9432-0984-C1D9-FB5F6EEDB945}"/>
              </a:ext>
            </a:extLst>
          </p:cNvPr>
          <p:cNvSpPr/>
          <p:nvPr/>
        </p:nvSpPr>
        <p:spPr>
          <a:xfrm>
            <a:off x="-1852579" y="-1653702"/>
            <a:ext cx="16634298" cy="19396953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6E01073-A468-EB56-09F1-27763937405D}"/>
              </a:ext>
            </a:extLst>
          </p:cNvPr>
          <p:cNvGrpSpPr/>
          <p:nvPr/>
        </p:nvGrpSpPr>
        <p:grpSpPr>
          <a:xfrm>
            <a:off x="-956735" y="194739"/>
            <a:ext cx="5799667" cy="1388533"/>
            <a:chOff x="-491067" y="194739"/>
            <a:chExt cx="5799667" cy="1388533"/>
          </a:xfrm>
        </p:grpSpPr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018E6FA9-BC2B-58DD-C7F4-4CA9241BD6FC}"/>
                </a:ext>
              </a:extLst>
            </p:cNvPr>
            <p:cNvSpPr/>
            <p:nvPr/>
          </p:nvSpPr>
          <p:spPr>
            <a:xfrm>
              <a:off x="-491067" y="194739"/>
              <a:ext cx="5799667" cy="1388533"/>
            </a:xfrm>
            <a:prstGeom prst="round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hu-HU" sz="5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Tartalomjegyzék</a:t>
              </a:r>
              <a:endParaRPr lang="hu-HU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églalap: lekerekített 5">
              <a:extLst>
                <a:ext uri="{FF2B5EF4-FFF2-40B4-BE49-F238E27FC236}">
                  <a16:creationId xmlns:a16="http://schemas.microsoft.com/office/drawing/2014/main" id="{C6B15EEA-A1D6-821B-956F-08AD8C742788}"/>
                </a:ext>
              </a:extLst>
            </p:cNvPr>
            <p:cNvSpPr/>
            <p:nvPr/>
          </p:nvSpPr>
          <p:spPr>
            <a:xfrm>
              <a:off x="-491067" y="1210733"/>
              <a:ext cx="5799667" cy="372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379538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83330-1187-C3B9-49B2-110EBCE84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emlős, ló, kültéri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133D0B5-C066-0F62-CDB1-F039F2641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14" y="3048006"/>
            <a:ext cx="4124392" cy="32004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E6E240-934F-17AE-DE46-C18B9BE53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33B15A1-882A-FBCC-27B1-F66F995A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4AFDEC3F-91E0-B856-FFC1-162CD2C04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7415"/>
              </p:ext>
            </p:extLst>
          </p:nvPr>
        </p:nvGraphicFramePr>
        <p:xfrm>
          <a:off x="0" y="-7368702"/>
          <a:ext cx="12263391" cy="1422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4274783" imgH="16560709" progId="Acrobat.Document.DC">
                  <p:embed/>
                </p:oleObj>
              </mc:Choice>
              <mc:Fallback>
                <p:oleObj name="Acrobat Document" r:id="rId3" imgW="14274783" imgH="16560709" progId="Acrobat.Document.DC">
                  <p:embed/>
                  <p:pic>
                    <p:nvPicPr>
                      <p:cNvPr id="4" name="Objektum 3">
                        <a:extLst>
                          <a:ext uri="{FF2B5EF4-FFF2-40B4-BE49-F238E27FC236}">
                            <a16:creationId xmlns:a16="http://schemas.microsoft.com/office/drawing/2014/main" id="{3910479B-6AFF-EEFD-759B-A3F346285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7368702"/>
                        <a:ext cx="12263391" cy="1422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ABAF6F15-C20E-2DF0-F6D8-E315310B334B}"/>
              </a:ext>
            </a:extLst>
          </p:cNvPr>
          <p:cNvSpPr/>
          <p:nvPr/>
        </p:nvSpPr>
        <p:spPr>
          <a:xfrm>
            <a:off x="-1915154" y="-9698477"/>
            <a:ext cx="16634298" cy="19396953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0146F8A-9EC5-FCAD-1E43-BF22F8589360}"/>
              </a:ext>
            </a:extLst>
          </p:cNvPr>
          <p:cNvGrpSpPr/>
          <p:nvPr/>
        </p:nvGrpSpPr>
        <p:grpSpPr>
          <a:xfrm>
            <a:off x="8492098" y="194739"/>
            <a:ext cx="5799667" cy="1388533"/>
            <a:chOff x="-491067" y="194739"/>
            <a:chExt cx="5799667" cy="1388533"/>
          </a:xfrm>
        </p:grpSpPr>
        <p:sp>
          <p:nvSpPr>
            <p:cNvPr id="19" name="Téglalap: lekerekített 18">
              <a:extLst>
                <a:ext uri="{FF2B5EF4-FFF2-40B4-BE49-F238E27FC236}">
                  <a16:creationId xmlns:a16="http://schemas.microsoft.com/office/drawing/2014/main" id="{36537A96-5B4F-2B42-6A7B-02FC9A96AD58}"/>
                </a:ext>
              </a:extLst>
            </p:cNvPr>
            <p:cNvSpPr/>
            <p:nvPr/>
          </p:nvSpPr>
          <p:spPr>
            <a:xfrm>
              <a:off x="-491067" y="194739"/>
              <a:ext cx="5799667" cy="1388533"/>
            </a:xfrm>
            <a:prstGeom prst="round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hu-HU" sz="5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Projekt célja</a:t>
              </a:r>
            </a:p>
          </p:txBody>
        </p:sp>
        <p:sp>
          <p:nvSpPr>
            <p:cNvPr id="20" name="Téglalap: lekerekített 19">
              <a:extLst>
                <a:ext uri="{FF2B5EF4-FFF2-40B4-BE49-F238E27FC236}">
                  <a16:creationId xmlns:a16="http://schemas.microsoft.com/office/drawing/2014/main" id="{A6009BBD-EE16-D5BD-A159-1BF4E214DB21}"/>
                </a:ext>
              </a:extLst>
            </p:cNvPr>
            <p:cNvSpPr/>
            <p:nvPr/>
          </p:nvSpPr>
          <p:spPr>
            <a:xfrm>
              <a:off x="-491067" y="1210733"/>
              <a:ext cx="5799667" cy="372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2E44B57-2DDD-72E4-2D6C-2C86CC6310C8}"/>
              </a:ext>
            </a:extLst>
          </p:cNvPr>
          <p:cNvSpPr txBox="1"/>
          <p:nvPr/>
        </p:nvSpPr>
        <p:spPr>
          <a:xfrm>
            <a:off x="488281" y="999807"/>
            <a:ext cx="11492053" cy="519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Tx/>
              <a:buChar char="-"/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weboldal funkcionalitásának 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 megjelenésének fejlesztése</a:t>
            </a:r>
          </a:p>
          <a:p>
            <a:pPr marL="457200" indent="-457200">
              <a:lnSpc>
                <a:spcPts val="5000"/>
              </a:lnSpc>
              <a:buFontTx/>
              <a:buChar char="-"/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fejlesztés célkitűzése, hogy a felhasználók számára 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korszerűbb,  		</a:t>
            </a:r>
          </a:p>
          <a:p>
            <a:pPr lvl="1">
              <a:lnSpc>
                <a:spcPts val="5000"/>
              </a:lnSpc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áttekinthetőbb,</a:t>
            </a:r>
          </a:p>
          <a:p>
            <a:pPr lvl="1">
              <a:lnSpc>
                <a:spcPts val="5000"/>
              </a:lnSpc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informatívabb,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felületet biztosítson és javítsa az adatkezelés hatékonyságát.</a:t>
            </a:r>
          </a:p>
        </p:txBody>
      </p:sp>
    </p:spTree>
    <p:extLst>
      <p:ext uri="{BB962C8B-B14F-4D97-AF65-F5344CB8AC3E}">
        <p14:creationId xmlns:p14="http://schemas.microsoft.com/office/powerpoint/2010/main" val="276073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5E97C-0F89-5889-172E-8FDD8EBD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6EBA43FD-AA23-7988-BBAB-D9CE6ED8F868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A9DF1BF1-78AC-84C3-297C-422A90B81DCB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4A9BD81-B5FF-CD6C-1C96-564D4B17E009}"/>
              </a:ext>
            </a:extLst>
          </p:cNvPr>
          <p:cNvSpPr/>
          <p:nvPr/>
        </p:nvSpPr>
        <p:spPr>
          <a:xfrm>
            <a:off x="-2899181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F4680BEA-1146-C6AA-7CC4-2F728A124C07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D7E0F03-0C4D-6A0A-82E1-F94A97D58AC7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25240C15-95A5-D278-6E0F-6DF96464CBCA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F8F5FE76-29E8-6187-DED2-F45AE59834D6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E53D0B9A-ED8C-9F74-271D-FAD4C1F8DDF7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961A2B6-0EB0-92F0-6598-96B7E4E1B681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7533DACE-707B-8135-275C-BF80D0995156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CE44116F-0520-21F9-9229-8E381BF5F824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0320B1F8-10EE-EB27-F6DE-2EC8A4072822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3C620E43-7C6C-0060-33AE-846719F7CFB5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35F847FC-BA7B-A5BF-AF76-95ED3D2C4489}"/>
              </a:ext>
            </a:extLst>
          </p:cNvPr>
          <p:cNvSpPr txBox="1"/>
          <p:nvPr/>
        </p:nvSpPr>
        <p:spPr>
          <a:xfrm>
            <a:off x="3342590" y="1297107"/>
            <a:ext cx="5372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effectLst/>
                <a:latin typeface="Noto Sans Symbols"/>
                <a:ea typeface="Noto Sans Symbols"/>
                <a:cs typeface="Noto Sans Symbols"/>
              </a:rPr>
              <a:t>Boros Milán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0243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889F8-3AA6-1C44-8A06-3CE9183A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7B572E9F-F93A-89E8-6067-C42B989F72AF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1B951B9-B940-9D8E-23DE-B4BAE6E548CC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D5CE1C5E-5003-1D22-8EC4-DD5EAE175D9D}"/>
              </a:ext>
            </a:extLst>
          </p:cNvPr>
          <p:cNvSpPr/>
          <p:nvPr/>
        </p:nvSpPr>
        <p:spPr>
          <a:xfrm>
            <a:off x="-2899181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F46BA4AD-CA0C-560C-8972-FEF64C5753D5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34039528-D7FC-5D9D-65A0-BC6F0E53238E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BDABC8E0-5930-DBAE-C05B-5A380E83833B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8B095CBE-7F13-BB7A-88B7-7DF32AB4359E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BA857D13-4CC5-A120-4D0F-24D20FF2AA7E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B62199A7-D773-7569-6C56-9BDF661B3D41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E018AF13-A283-ADA3-CF9C-F15CC9C76F48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1577F69-2192-B215-0118-26D5A011C375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CE6D666E-19DD-0095-B895-4C06F75CF556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5E8899A4-55DF-8BF6-7CF8-CAA3990F9BDA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CCE9AEDC-6AC7-BFBA-A1C4-9A3B916B6CD0}"/>
              </a:ext>
            </a:extLst>
          </p:cNvPr>
          <p:cNvSpPr txBox="1"/>
          <p:nvPr/>
        </p:nvSpPr>
        <p:spPr>
          <a:xfrm>
            <a:off x="3342590" y="1297107"/>
            <a:ext cx="5372348" cy="155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hu-HU" sz="6600" b="1" dirty="0">
                <a:latin typeface="Noto Sans Symbols"/>
              </a:rPr>
              <a:t>Czanek Bálint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2725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A4086-808F-5D4A-07C7-1D1DA866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D61A9B15-B10F-C0B8-5DE1-274D0EBAD4E3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1F7C073-439A-D43E-08E7-1D6C5FDAD0C0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566013B9-1F8D-F512-680C-F58158C74A79}"/>
              </a:ext>
            </a:extLst>
          </p:cNvPr>
          <p:cNvSpPr/>
          <p:nvPr/>
        </p:nvSpPr>
        <p:spPr>
          <a:xfrm>
            <a:off x="-2899181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311FB49B-5290-C76F-8840-BD64982F7D1D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723FE285-F967-D761-59A1-2C325120DBEA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4B918B0-F52C-8CA5-FBC1-9F03AD2D1C37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72FDA59-459B-8604-6412-130D4E59ABED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027DC720-7276-921C-FFFD-ADF0E7201F1D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E5015B4-60D8-217B-E3BE-1834AB5EAC3B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1A28AC0E-327C-1DFB-FD82-5C55BD219006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A44DAD7-21B1-1E4D-B7BB-5F7FFC4CC167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D8B9F337-B8D7-E244-D8C0-7CBB5CA3B9C7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E75DF422-9FEB-78FE-A605-F1032FB8B26F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8FB7ED7-62EC-4BD9-520F-2D5D2C437D07}"/>
              </a:ext>
            </a:extLst>
          </p:cNvPr>
          <p:cNvSpPr txBox="1"/>
          <p:nvPr/>
        </p:nvSpPr>
        <p:spPr>
          <a:xfrm>
            <a:off x="3342590" y="1297107"/>
            <a:ext cx="5372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effectLst/>
                <a:latin typeface="Noto Sans Symbols"/>
                <a:ea typeface="Noto Sans Symbols"/>
                <a:cs typeface="Noto Sans Symbols"/>
              </a:rPr>
              <a:t>Lendvai Áron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8869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4F58-AA19-F7B4-3C1E-1CE17E1C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82524A-FEF4-39CF-684B-9A27D3517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0DD4451-BF9D-99B4-CBED-F51C73AC50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9606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65CB-A5E2-42FF-B759-7B7F09E4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C280D0C-2D73-2576-9DE5-8A2710C1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9" y="70969"/>
            <a:ext cx="7156640" cy="402026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F212071-E801-2B27-4B5C-E58F1C8D55D6}"/>
              </a:ext>
            </a:extLst>
          </p:cNvPr>
          <p:cNvSpPr txBox="1"/>
          <p:nvPr/>
        </p:nvSpPr>
        <p:spPr>
          <a:xfrm>
            <a:off x="7400041" y="433634"/>
            <a:ext cx="4590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főoldal látható a képen és itt olvashatunk az oldalon készült utolsó frissítésekről.</a:t>
            </a: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Illetve a MÁVINFORM legújabb információiról.</a:t>
            </a:r>
          </a:p>
          <a:p>
            <a:endParaRPr lang="hu-HU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„Tovább olvasom” gombra kattintva részletesebben is tájékozódhat.</a:t>
            </a:r>
          </a:p>
        </p:txBody>
      </p:sp>
    </p:spTree>
    <p:extLst>
      <p:ext uri="{BB962C8B-B14F-4D97-AF65-F5344CB8AC3E}">
        <p14:creationId xmlns:p14="http://schemas.microsoft.com/office/powerpoint/2010/main" val="296139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7D9D3-DCD3-EE47-1069-44142BD7F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410FBAA-FFF0-5D90-53A6-F60218B1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83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166</Words>
  <Application>Microsoft Office PowerPoint</Application>
  <PresentationFormat>Szélesvásznú</PresentationFormat>
  <Paragraphs>30</Paragraphs>
  <Slides>12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 Black</vt:lpstr>
      <vt:lpstr>Calibri</vt:lpstr>
      <vt:lpstr>Calisto MT</vt:lpstr>
      <vt:lpstr>Noto Sans Symbols</vt:lpstr>
      <vt:lpstr>Wingdings 2</vt:lpstr>
      <vt:lpstr>Pala</vt:lpstr>
      <vt:lpstr>Acrobat Document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Források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Aron Lendvai</dc:creator>
  <cp:lastModifiedBy>Milán Boros</cp:lastModifiedBy>
  <cp:revision>4</cp:revision>
  <dcterms:created xsi:type="dcterms:W3CDTF">2025-05-19T16:06:10Z</dcterms:created>
  <dcterms:modified xsi:type="dcterms:W3CDTF">2025-05-19T19:10:20Z</dcterms:modified>
</cp:coreProperties>
</file>